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  <p:embeddedFont>
      <p:font typeface="Average"/>
      <p:regular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Average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4fe000cd0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4fe000cd0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4fe000cd0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4fe000cd0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4fe000cd05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4fe000cd05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34fe000cd05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34fe000cd05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34fe000cd0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34fe000cd0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34fe000cd05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34fe000cd05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4fe000cd0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4fe000cd0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4" name="Google Shape;264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34fe000cd0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34fe000cd0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4" name="Google Shape;284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1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4.png"/><Relationship Id="rId5" Type="http://schemas.openxmlformats.org/officeDocument/2006/relationships/image" Target="../media/image2.png"/><Relationship Id="rId6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1.png"/><Relationship Id="rId5" Type="http://schemas.openxmlformats.org/officeDocument/2006/relationships/image" Target="../media/image9.png"/><Relationship Id="rId6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Animals-10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Deep Learning Project Report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6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Transfer Learning</a:t>
            </a:r>
            <a:endParaRPr/>
          </a:p>
        </p:txBody>
      </p:sp>
      <p:sp>
        <p:nvSpPr>
          <p:cNvPr id="293" name="Google Shape;293;p26"/>
          <p:cNvSpPr txBox="1"/>
          <p:nvPr/>
        </p:nvSpPr>
        <p:spPr>
          <a:xfrm>
            <a:off x="1493725" y="1143775"/>
            <a:ext cx="6212100" cy="23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Used ResNet50 pretrained on ImageNet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Why ResNet50?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Deep architecture with residual connections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Robust for image classification tasks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Modifications: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Removed top layers (no include_top)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Added: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GlobalAveragePooling2D()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Dense(128, ReLU)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Dropout(0.3)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Dense(10, softmax) for 10 animal classes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ResNet base frozen during initial training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Transfer Learning</a:t>
            </a:r>
            <a:endParaRPr/>
          </a:p>
        </p:txBody>
      </p:sp>
      <p:sp>
        <p:nvSpPr>
          <p:cNvPr id="299" name="Google Shape;299;p27"/>
          <p:cNvSpPr txBox="1"/>
          <p:nvPr/>
        </p:nvSpPr>
        <p:spPr>
          <a:xfrm>
            <a:off x="1493725" y="1143775"/>
            <a:ext cx="6212100" cy="23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Luis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8"/>
          <p:cNvSpPr txBox="1"/>
          <p:nvPr/>
        </p:nvSpPr>
        <p:spPr>
          <a:xfrm>
            <a:off x="1297500" y="1179000"/>
            <a:ext cx="6212100" cy="36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Train/Validation split used for performance tracking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Evaluated on validation set using: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Accuracy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Precision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Recall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F1-score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Confusion matrix to visualize class-level performance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</a:rPr>
              <a:t>Selected best model based on overall validation accuracy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5" name="Google Shape;305;p28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Evaluation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9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Evaluation</a:t>
            </a:r>
            <a:endParaRPr/>
          </a:p>
        </p:txBody>
      </p:sp>
      <p:sp>
        <p:nvSpPr>
          <p:cNvPr id="311" name="Google Shape;311;p29"/>
          <p:cNvSpPr txBox="1"/>
          <p:nvPr/>
        </p:nvSpPr>
        <p:spPr>
          <a:xfrm>
            <a:off x="1297500" y="1179000"/>
            <a:ext cx="6212100" cy="23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Include metrics, confusion matrix and plots for both CNN and transfer learning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2" name="Google Shape;3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1045" y="2402495"/>
            <a:ext cx="3314525" cy="2542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9374" y="3373174"/>
            <a:ext cx="4872102" cy="1718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2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80902" y="48775"/>
            <a:ext cx="3129650" cy="24718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2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751250" y="48775"/>
            <a:ext cx="3129650" cy="24718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0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 deployment</a:t>
            </a:r>
            <a:endParaRPr/>
          </a:p>
        </p:txBody>
      </p:sp>
      <p:sp>
        <p:nvSpPr>
          <p:cNvPr id="321" name="Google Shape;321;p30"/>
          <p:cNvSpPr txBox="1"/>
          <p:nvPr/>
        </p:nvSpPr>
        <p:spPr>
          <a:xfrm>
            <a:off x="1297500" y="1179000"/>
            <a:ext cx="6212100" cy="23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Optional, as model deployment is a bonus question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Luis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31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 of the Project / Recap</a:t>
            </a:r>
            <a:endParaRPr/>
          </a:p>
        </p:txBody>
      </p:sp>
      <p:sp>
        <p:nvSpPr>
          <p:cNvPr id="327" name="Google Shape;327;p31"/>
          <p:cNvSpPr txBox="1"/>
          <p:nvPr/>
        </p:nvSpPr>
        <p:spPr>
          <a:xfrm>
            <a:off x="1297500" y="1179000"/>
            <a:ext cx="6212100" cy="3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❖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Goal:  Build a deep learning model to classify animal images into 10 categories using the Animals-10 dataset.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❖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Model: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Based on CNN architecture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Leveraged transfer learning with models like ResNet50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Fine-tuned on augmented training data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❖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Outcome: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Successfully trained a model to classify animal species with high accuracy.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➢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Demonstrated the effectiveness of preprocessing and augmentation.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32"/>
          <p:cNvSpPr txBox="1"/>
          <p:nvPr>
            <p:ph type="title"/>
          </p:nvPr>
        </p:nvSpPr>
        <p:spPr>
          <a:xfrm>
            <a:off x="671700" y="323462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  <p:pic>
        <p:nvPicPr>
          <p:cNvPr id="333" name="Google Shape;333;p32" title="Animals-10 deep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2825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2"/>
          <p:cNvSpPr txBox="1"/>
          <p:nvPr/>
        </p:nvSpPr>
        <p:spPr>
          <a:xfrm>
            <a:off x="671700" y="1526550"/>
            <a:ext cx="2383800" cy="20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1: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Luis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Affiong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Nicholai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5" name="Google Shape;335;p32"/>
          <p:cNvSpPr txBox="1"/>
          <p:nvPr/>
        </p:nvSpPr>
        <p:spPr>
          <a:xfrm>
            <a:off x="1176675" y="585850"/>
            <a:ext cx="2759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Project</a:t>
            </a: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2: Deep Learning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1" y="18274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959575" y="502975"/>
            <a:ext cx="7094700" cy="9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you get when you mix 28k animal pictures, some Python code, and a ton of curiosity?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282250" y="1497625"/>
            <a:ext cx="54351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 AI that can spot the difference between a butterfly and a chicken.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We challenged ourselves to build a deep learning model that sees the world like we do.</a:t>
            </a:r>
            <a:endParaRPr i="1"/>
          </a:p>
        </p:txBody>
      </p:sp>
      <p:pic>
        <p:nvPicPr>
          <p:cNvPr id="237" name="Google Shape;23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7350" y="1782617"/>
            <a:ext cx="3426650" cy="33608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 Chosen</a:t>
            </a:r>
            <a:endParaRPr/>
          </a:p>
        </p:txBody>
      </p:sp>
      <p:sp>
        <p:nvSpPr>
          <p:cNvPr id="243" name="Google Shape;243;p19"/>
          <p:cNvSpPr txBox="1"/>
          <p:nvPr>
            <p:ph idx="1" type="body"/>
          </p:nvPr>
        </p:nvSpPr>
        <p:spPr>
          <a:xfrm>
            <a:off x="1403200" y="12152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Chosen dataset: Animals-10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Number of classes: 10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Number of images: ~28,000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Image dimensions: Varying, resized to 128x128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4" name="Google Shape;244;p19" title="Animals-10 deep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9800" y="904225"/>
            <a:ext cx="2911201" cy="291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0"/>
          <p:cNvSpPr txBox="1"/>
          <p:nvPr>
            <p:ph type="title"/>
          </p:nvPr>
        </p:nvSpPr>
        <p:spPr>
          <a:xfrm>
            <a:off x="3798800" y="4759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 of the Problem</a:t>
            </a:r>
            <a:endParaRPr/>
          </a:p>
        </p:txBody>
      </p:sp>
      <p:sp>
        <p:nvSpPr>
          <p:cNvPr id="250" name="Google Shape;250;p20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Image classification </a:t>
            </a:r>
            <a:br>
              <a:rPr lang="en-GB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Custom CNNs</a:t>
            </a:r>
            <a:br>
              <a:rPr lang="en-GB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Transfer Learning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Pre-processing</a:t>
            </a:r>
            <a:endParaRPr/>
          </a:p>
        </p:txBody>
      </p:sp>
      <p:pic>
        <p:nvPicPr>
          <p:cNvPr descr="offset_comp_267026.jpg" id="256" name="Google Shape;256;p21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57" name="Google Shape;257;p21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58" name="Google Shape;258;p21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59" name="Google Shape;259;p21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60" name="Google Shape;260;p21" title="Animals-10 deep.jpe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87950" y="1519550"/>
            <a:ext cx="2853650" cy="285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1"/>
          <p:cNvSpPr txBox="1"/>
          <p:nvPr/>
        </p:nvSpPr>
        <p:spPr>
          <a:xfrm>
            <a:off x="1446750" y="1378650"/>
            <a:ext cx="3945600" cy="28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❖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Cleaning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❖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Augmentation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❖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Normalization / Standardization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 txBox="1"/>
          <p:nvPr>
            <p:ph type="title"/>
          </p:nvPr>
        </p:nvSpPr>
        <p:spPr>
          <a:xfrm>
            <a:off x="1297500" y="451750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 Pre-processing</a:t>
            </a:r>
            <a:endParaRPr/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Workflow Diagram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Sample Images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Statistics</a:t>
            </a:r>
            <a:endParaRPr/>
          </a:p>
        </p:txBody>
      </p:sp>
      <p:pic>
        <p:nvPicPr>
          <p:cNvPr descr="offset_comp_442889_edtied2.jpg" id="268" name="Google Shape;268;p22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269" name="Google Shape;269;p22" title="Animals-10 deep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7575" y="5275"/>
            <a:ext cx="1890701" cy="1890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Designed CNN Architecture</a:t>
            </a:r>
            <a:endParaRPr/>
          </a:p>
        </p:txBody>
      </p:sp>
      <p:sp>
        <p:nvSpPr>
          <p:cNvPr id="275" name="Google Shape;275;p23"/>
          <p:cNvSpPr txBox="1"/>
          <p:nvPr/>
        </p:nvSpPr>
        <p:spPr>
          <a:xfrm>
            <a:off x="1388025" y="1355150"/>
            <a:ext cx="4192200" cy="9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• Use diagrams to illustrate the CNN architecture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Affiong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Designed CNN Architecture</a:t>
            </a:r>
            <a:endParaRPr/>
          </a:p>
        </p:txBody>
      </p:sp>
      <p:sp>
        <p:nvSpPr>
          <p:cNvPr id="281" name="Google Shape;281;p24"/>
          <p:cNvSpPr txBox="1"/>
          <p:nvPr/>
        </p:nvSpPr>
        <p:spPr>
          <a:xfrm>
            <a:off x="1388025" y="1355150"/>
            <a:ext cx="4192200" cy="99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• Use diagrams to illustrate the CNN architecture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25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Details on the optimization techniques used</a:t>
            </a:r>
            <a:endParaRPr/>
          </a:p>
        </p:txBody>
      </p:sp>
      <p:sp>
        <p:nvSpPr>
          <p:cNvPr id="287" name="Google Shape;287;p25"/>
          <p:cNvSpPr txBox="1"/>
          <p:nvPr/>
        </p:nvSpPr>
        <p:spPr>
          <a:xfrm>
            <a:off x="1493725" y="1143775"/>
            <a:ext cx="6212100" cy="238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Used Adam optimizer for adaptive learning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Applied CrossEntropyLoss for multi-class classification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Implemented early stopping to avoid overfitting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Used a learning rate scheduler to improve convergence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Added Dropout (0.3) for regularization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Included Batch Normalization for stable training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